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1430-B6FB-436E-9299-1BB71B2160A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6C9B1-9E3D-4B9F-9E63-75FF10AD83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Slide3(</a:t>
            </a:r>
            <a:r>
              <a:rPr lang="en-US" dirty="0" err="1" smtClean="0"/>
              <a:t>mayans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jdavis\Pictures\imagesCAS8ML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76600"/>
            <a:ext cx="3609975" cy="2352675"/>
          </a:xfrm>
          <a:prstGeom prst="rect">
            <a:avLst/>
          </a:prstGeom>
          <a:noFill/>
        </p:spPr>
      </p:pic>
      <p:pic>
        <p:nvPicPr>
          <p:cNvPr id="1027" name="Picture 3" descr="C:\Users\jdavis\Pictures\points%20of%20interest%20mayan%20re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00400"/>
            <a:ext cx="3048000" cy="3048000"/>
          </a:xfrm>
          <a:prstGeom prst="rect">
            <a:avLst/>
          </a:prstGeom>
          <a:noFill/>
        </p:spPr>
      </p:pic>
      <p:pic>
        <p:nvPicPr>
          <p:cNvPr id="1028" name="Picture 4" descr="C:\Users\jdavis\Pictures\tul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5532" y="4038600"/>
            <a:ext cx="3058468" cy="1725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Slide3(mayans)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Slide3(mayans)</dc:title>
  <dc:creator>jdavis</dc:creator>
  <cp:lastModifiedBy>jdavis</cp:lastModifiedBy>
  <cp:revision>1</cp:revision>
  <dcterms:created xsi:type="dcterms:W3CDTF">2013-01-24T16:57:04Z</dcterms:created>
  <dcterms:modified xsi:type="dcterms:W3CDTF">2013-01-24T16:59:24Z</dcterms:modified>
</cp:coreProperties>
</file>